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6585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3133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5469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243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704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6688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221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7641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293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360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20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A0E66-4E0C-4119-B6E2-BF008B67A1C1}" type="datetimeFigureOut">
              <a:rPr lang="es-CO" smtClean="0"/>
              <a:t>16/07/2012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2DF0F-2F68-4893-AB71-FD204BA707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216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293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DOCENTE</dc:creator>
  <cp:lastModifiedBy>DOCENTE</cp:lastModifiedBy>
  <cp:revision>1</cp:revision>
  <dcterms:created xsi:type="dcterms:W3CDTF">2012-07-16T13:22:25Z</dcterms:created>
  <dcterms:modified xsi:type="dcterms:W3CDTF">2012-07-16T13:23:25Z</dcterms:modified>
</cp:coreProperties>
</file>